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75" d="100"/>
          <a:sy n="75" d="100"/>
        </p:scale>
        <p:origin x="216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9E0E5-1E47-4853-B78E-5A6E8B111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6FC37-0471-4674-980B-8679624A2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294EA-874D-4CA7-B781-75825B53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506947-2402-48D7-A319-A120100F2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EB67F-47E6-47DF-9569-59B568C5A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07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5918-CE73-4A06-8A3B-ACBEA54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AC7352-EC3F-47B7-8045-F1C0117C3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BEE22-E118-4E5F-9395-25F15D06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74EE0-293D-40B2-9CFB-DA2470EA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1A812-5D47-47EF-8CE3-56970178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2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04E836-2135-4ED4-9C74-F55193A1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81EECE-501B-439C-9E49-6273D861C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FA117-14D7-4D2D-9A16-E4FA4B5B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FAFF9-C7BF-4841-B66E-7DAE7DFF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789FF9-B9D9-4E39-ADCB-A7E714C8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5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F99A9-4B4D-46EB-9E63-6D4E3A30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13C63-A465-4EE1-8120-57C2F027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17E5B-43FE-4E82-89C0-C409A0B0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F7991-42DF-4A88-BF18-28784D051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9E5C3-2F0F-4E14-8839-AED11411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86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EA8D2-DE84-4A20-9F11-62A6A877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F8555-E17F-42B0-92AA-72757A48F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B11B9-BE66-42D7-A94B-9540E81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EA378-0771-4251-9F29-F69DEE22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69F16-CCA2-4797-AF45-5D3BD64F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15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2552-AD58-4364-99B6-A6D0B466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CA678-D140-4BF2-AE69-44B5951EC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660B27-0FAA-41A2-8E21-D8CB80B38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4B5E02-C211-439F-9702-302DB6A1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7B9FC8-FB5D-4E9D-BF33-B3C74DF00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6DD6C3-DFBC-4B4F-88D2-A3C739D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1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1656C-4636-4702-8083-9FB7E185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D983BF-E0D8-47E6-81D2-BA9D381F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30B9F9-84A1-4311-8CAA-38BF2B65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8C5F84-232C-4263-BDF8-0C943B262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AE4A75-D3E5-49C2-8A6C-E50C777AB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B10C84-03F1-429B-9E42-2C571D56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68DC45-4920-4B74-85C0-848A4860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42C53F-18E1-4B77-866D-67B71F80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22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8CAB7-4877-4BCF-A003-E691F52F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8E69B8-C041-4F52-AA48-5A1ECCF5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02000-69DC-4CA2-83C6-60CFF0D46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4E9094-BD45-45E1-8C62-7F5C90816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94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3B4723-E585-4C36-8A78-73446ACC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D59E7-C730-4571-AC56-6E7F7981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5FD5D6-4F47-4786-AE6F-BF04882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8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EBCD93-A27B-47D4-84AF-F7291B36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E626E-3246-4061-B4FE-3EF6616A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4152C6-335A-424D-9235-5B064C58E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B5A348-1165-442F-B859-E7DAB611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02932E-2080-4E11-8A8B-B6D2079D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1C3F59-79EA-4C40-80DA-130E8247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35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F8EAC-05D6-4D37-BEC0-264B8B98B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5C5F3A-8D15-4990-AACE-CF133098E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38917-340C-44EC-840A-BA545C74F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C05F76-C29D-4B79-A631-B34D78CC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68C95-8130-432B-8C0F-E3D7F3C5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106115-E92C-4797-AAE4-E032B21E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5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0ADF9A-C152-4D03-B2D2-A24A5810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3714DE-2FA8-41AD-8A6D-6312D6620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ED0891-8348-4801-A5C6-5B10599B7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D8A15-C4B8-48D6-A08B-048F9A5A76CB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7F189-FCDD-4291-A902-28FBD5BC0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3675C-D7B2-45B1-9F78-B0C20AEEF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27A1-1894-46D7-AEA6-E76622EE80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C1C626-6DD5-45A8-922D-DCCCD544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6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65E42A-E7DD-437E-B1A4-C4363B6D7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8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3529ED-CBF1-484E-A053-4BB99C809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9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8CF3E1-C8C2-41D9-8380-0CE23F182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2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8372F0-1DE2-4E9D-AA7E-7E0B82E35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68B944-0F48-4DC9-9227-EAEF7382B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146038-A5A1-4EC9-971B-E59AE986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62C988-55C5-4322-B66C-F41620B3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4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FAF83C-156E-42B5-AF07-02385406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168600-32B0-4ACE-90D1-C4081679D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AD1F41-3E7F-4E04-9AFD-CAEA30B39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7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D2A2FE-9EA4-4C1B-90AF-C12E8172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2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99F037-D06C-43C9-B248-817089912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FD991-BA3C-48FF-829C-F7572180E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4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E2EC05-BC32-4095-A624-8B0E32C39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69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민서 김</dc:creator>
  <cp:lastModifiedBy>민서 김</cp:lastModifiedBy>
  <cp:revision>1</cp:revision>
  <dcterms:created xsi:type="dcterms:W3CDTF">2024-07-25T11:55:29Z</dcterms:created>
  <dcterms:modified xsi:type="dcterms:W3CDTF">2024-07-25T11:57:56Z</dcterms:modified>
</cp:coreProperties>
</file>